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0" r:id="rId3"/>
    <p:sldId id="356" r:id="rId4"/>
    <p:sldId id="355" r:id="rId5"/>
    <p:sldId id="357" r:id="rId6"/>
    <p:sldId id="358" r:id="rId7"/>
    <p:sldId id="359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  <p:embeddedFont>
      <p:font typeface="Bigshot One" panose="020B0600000101010101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-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33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5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41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87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8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67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9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3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7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wsl$\docker-desktop-data\version-pack-data\community\docker\volumes\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toast.com/posts/27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kerlabs.collabnix.com/docker/cheat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vagrantup.com/boxes/sear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agrantup.com/boxes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Environment Variables &amp; run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299176" y="1030386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MYSQL_DATABASE=example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MYSQL_ROOT_PASSWORD=password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0653-D940-4804-9D50-A248D62E7869}"/>
              </a:ext>
            </a:extLst>
          </p:cNvPr>
          <p:cNvSpPr txBox="1"/>
          <p:nvPr/>
        </p:nvSpPr>
        <p:spPr>
          <a:xfrm>
            <a:off x="299176" y="4323283"/>
            <a:ext cx="2289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.env</a:t>
            </a:r>
            <a:endParaRPr lang="ko-KR" altLang="en-US" sz="1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787E01-5816-4EF3-8085-FFDFA6765212}"/>
              </a:ext>
            </a:extLst>
          </p:cNvPr>
          <p:cNvGrpSpPr/>
          <p:nvPr/>
        </p:nvGrpSpPr>
        <p:grpSpPr>
          <a:xfrm>
            <a:off x="3069617" y="1030386"/>
            <a:ext cx="3004765" cy="3574045"/>
            <a:chOff x="2801721" y="1032443"/>
            <a:chExt cx="3004765" cy="35740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350732-7D87-4BF8-AF65-11A4AB671535}"/>
                </a:ext>
              </a:extLst>
            </p:cNvPr>
            <p:cNvSpPr/>
            <p:nvPr/>
          </p:nvSpPr>
          <p:spPr>
            <a:xfrm>
              <a:off x="2801721" y="1032443"/>
              <a:ext cx="3004765" cy="321303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version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"3.7"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services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mysql:8.0.19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environment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MYSQL_DATABASE=${MYSQL_DATABASE}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MYSQL_ROOT_PASSWORD</a:t>
              </a:r>
              <a:r>
                <a:rPr lang="en-US" altLang="ko-KR" sz="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=${MYSQL_ROOT_PASSWORD}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app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web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ports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80:80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E700F-8A7F-4132-BF9E-4E7EAC7943AC}"/>
                </a:ext>
              </a:extLst>
            </p:cNvPr>
            <p:cNvSpPr txBox="1"/>
            <p:nvPr/>
          </p:nvSpPr>
          <p:spPr>
            <a:xfrm>
              <a:off x="2856584" y="4344878"/>
              <a:ext cx="29499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docker-compose</a:t>
              </a:r>
              <a:endParaRPr lang="ko-KR" altLang="en-US" sz="11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35C4FD-4A8E-4389-A49F-380F4A65AC48}"/>
              </a:ext>
            </a:extLst>
          </p:cNvPr>
          <p:cNvSpPr/>
          <p:nvPr/>
        </p:nvSpPr>
        <p:spPr>
          <a:xfrm>
            <a:off x="6386171" y="1052112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docker-compose \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–-env-file=.env \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up -d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4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Split Environments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830E0D-DD32-4953-959C-FDAEC6B2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874568"/>
              </p:ext>
            </p:extLst>
          </p:nvPr>
        </p:nvGraphicFramePr>
        <p:xfrm>
          <a:off x="585216" y="1830070"/>
          <a:ext cx="7812636" cy="19050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1403150">
                  <a:extLst>
                    <a:ext uri="{9D8B030D-6E8A-4147-A177-3AD203B41FA5}">
                      <a16:colId xmlns:a16="http://schemas.microsoft.com/office/drawing/2014/main" val="669548947"/>
                    </a:ext>
                  </a:extLst>
                </a:gridCol>
                <a:gridCol w="2005733">
                  <a:extLst>
                    <a:ext uri="{9D8B030D-6E8A-4147-A177-3AD203B41FA5}">
                      <a16:colId xmlns:a16="http://schemas.microsoft.com/office/drawing/2014/main" val="1048078191"/>
                    </a:ext>
                  </a:extLst>
                </a:gridCol>
                <a:gridCol w="1441095">
                  <a:extLst>
                    <a:ext uri="{9D8B030D-6E8A-4147-A177-3AD203B41FA5}">
                      <a16:colId xmlns:a16="http://schemas.microsoft.com/office/drawing/2014/main" val="701083922"/>
                    </a:ext>
                  </a:extLst>
                </a:gridCol>
                <a:gridCol w="2962658">
                  <a:extLst>
                    <a:ext uri="{9D8B030D-6E8A-4147-A177-3AD203B41FA5}">
                      <a16:colId xmlns:a16="http://schemas.microsoft.com/office/drawing/2014/main" val="728445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env 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2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local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Release </a:t>
                      </a:r>
                      <a:r>
                        <a:rPr lang="ko-KR" altLang="en-US" sz="1000" dirty="0"/>
                        <a:t>직전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production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2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7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#1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awesome-compose/nginx-</a:t>
            </a:r>
            <a:r>
              <a:rPr lang="en-US" altLang="ko-KR" sz="1000" dirty="0" err="1"/>
              <a:t>golang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awesome-compose/nginx-</a:t>
            </a:r>
            <a:r>
              <a:rPr lang="en-US" altLang="ko-KR" sz="1000" dirty="0" err="1"/>
              <a:t>golang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apt install tree</a:t>
            </a:r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README.md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backend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main.go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docker-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compose.yml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└── frontend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nginx.conf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b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2 directories, 6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curl localhost:80</a:t>
            </a:r>
          </a:p>
          <a:p>
            <a:pPr lvl="1"/>
            <a:r>
              <a:rPr lang="en-US" altLang="ko-KR" sz="800" dirty="0"/>
              <a:t>          ##         .</a:t>
            </a:r>
          </a:p>
          <a:p>
            <a:pPr lvl="1"/>
            <a:r>
              <a:rPr lang="en-US" altLang="ko-KR" sz="800" dirty="0"/>
              <a:t>    ## ## ##        ==</a:t>
            </a:r>
          </a:p>
          <a:p>
            <a:pPr lvl="1"/>
            <a:r>
              <a:rPr lang="en-US" altLang="ko-KR" sz="800" dirty="0"/>
              <a:t> ## ## ## ## ##    ===</a:t>
            </a:r>
          </a:p>
          <a:p>
            <a:pPr lvl="1"/>
            <a:r>
              <a:rPr lang="en-US" altLang="ko-KR" sz="800" dirty="0"/>
              <a:t>/"""""""""""""""""\___/ ===</a:t>
            </a:r>
          </a:p>
          <a:p>
            <a:pPr lvl="1"/>
            <a:r>
              <a:rPr lang="en-US" altLang="ko-KR" sz="800" dirty="0"/>
              <a:t>{                       /  ===-</a:t>
            </a:r>
          </a:p>
          <a:p>
            <a:pPr lvl="1"/>
            <a:r>
              <a:rPr lang="en-US" altLang="ko-KR" sz="800" dirty="0"/>
              <a:t>\______ O           __/</a:t>
            </a:r>
          </a:p>
          <a:p>
            <a:pPr lvl="1"/>
            <a:r>
              <a:rPr lang="en-US" altLang="ko-KR" sz="800" dirty="0"/>
              <a:t> \    \         __/</a:t>
            </a:r>
          </a:p>
          <a:p>
            <a:pPr lvl="1"/>
            <a:r>
              <a:rPr lang="en-US" altLang="ko-KR" sz="800" dirty="0"/>
              <a:t>  \____\_______/</a:t>
            </a:r>
          </a:p>
          <a:p>
            <a:pPr lvl="1"/>
            <a:br>
              <a:rPr lang="en-US" altLang="ko-KR" sz="800" dirty="0"/>
            </a:br>
            <a:r>
              <a:rPr lang="en-US" altLang="ko-KR" sz="800" dirty="0"/>
              <a:t>    </a:t>
            </a:r>
          </a:p>
          <a:p>
            <a:pPr lvl="1"/>
            <a:r>
              <a:rPr lang="en-US" altLang="ko-KR" sz="800" dirty="0"/>
              <a:t>Hello from Docker!</a:t>
            </a:r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0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</a:t>
            </a:r>
            <a:r>
              <a:rPr lang="en-US" altLang="ko-KR" sz="1000" dirty="0" err="1"/>
              <a:t>wordpress-mysql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</a:t>
            </a:r>
            <a:r>
              <a:rPr lang="en-US" altLang="ko-KR" sz="1000" dirty="0" err="1"/>
              <a:t>wordpress-mysql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  .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README.md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docker-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compose.yaml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└── output.jpg</a:t>
            </a:r>
          </a:p>
          <a:p>
            <a:b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0 directories, 3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EB0EC-9537-4DC2-8B96-D745AA93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8" y="1056518"/>
            <a:ext cx="2415244" cy="3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path(console)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92C66-8CE6-4B85-8D74-424C76293C63}"/>
              </a:ext>
            </a:extLst>
          </p:cNvPr>
          <p:cNvSpPr/>
          <p:nvPr/>
        </p:nvSpPr>
        <p:spPr>
          <a:xfrm>
            <a:off x="242316" y="1022014"/>
            <a:ext cx="8709883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indent="0">
              <a:buNone/>
            </a:pPr>
            <a:r>
              <a:rPr lang="en-US" altLang="ko-KR" sz="800" dirty="0"/>
              <a:t>$ </a:t>
            </a:r>
            <a:r>
              <a:rPr lang="en-US" altLang="ko-KR" sz="800" dirty="0">
                <a:solidFill>
                  <a:srgbClr val="FF0000"/>
                </a:solidFill>
              </a:rPr>
              <a:t>docker inspect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/>
              <a:t>..(</a:t>
            </a:r>
            <a:r>
              <a:rPr lang="ko-KR" altLang="en-US" sz="800" dirty="0"/>
              <a:t>중략</a:t>
            </a:r>
            <a:r>
              <a:rPr lang="en-US" altLang="ko-KR" sz="800" dirty="0"/>
              <a:t>)…</a:t>
            </a:r>
          </a:p>
          <a:p>
            <a:pPr marL="152400" indent="0">
              <a:buNone/>
            </a:pPr>
            <a:r>
              <a:rPr lang="en-US" altLang="ko-KR" sz="800" dirty="0"/>
              <a:t>"Mountpoint": "/var/lib/docker/volumes/</a:t>
            </a:r>
            <a:r>
              <a:rPr lang="en-US" altLang="ko-KR" sz="800" dirty="0" err="1"/>
              <a:t>wordpress-mysql_db_data</a:t>
            </a:r>
            <a:r>
              <a:rPr lang="en-US" altLang="ko-KR" sz="800" dirty="0"/>
              <a:t>/_data",</a:t>
            </a:r>
          </a:p>
          <a:p>
            <a:pPr marL="152400" indent="0">
              <a:buNone/>
            </a:pPr>
            <a:endParaRPr lang="en-US" altLang="ko-KR" sz="800" dirty="0"/>
          </a:p>
          <a:p>
            <a:pPr marL="152400" indent="0">
              <a:buNone/>
            </a:pPr>
            <a:r>
              <a:rPr lang="en-US" altLang="ko-KR" sz="800" dirty="0"/>
              <a:t># </a:t>
            </a:r>
            <a:r>
              <a:rPr lang="ko-KR" altLang="en-US" sz="800" dirty="0"/>
              <a:t>윈도우 </a:t>
            </a:r>
            <a:r>
              <a:rPr lang="en-US" altLang="ko-KR" sz="800" dirty="0" err="1"/>
              <a:t>wsl</a:t>
            </a:r>
            <a:r>
              <a:rPr lang="en-US" altLang="ko-KR" sz="800" dirty="0"/>
              <a:t> (</a:t>
            </a:r>
            <a:r>
              <a:rPr lang="en-US" altLang="ko-KR" sz="800" dirty="0" err="1"/>
              <a:t>powershell</a:t>
            </a:r>
            <a:r>
              <a:rPr lang="en-US" altLang="ko-KR" sz="800" dirty="0"/>
              <a:t> </a:t>
            </a:r>
            <a:r>
              <a:rPr lang="ko-KR" altLang="en-US" sz="800" dirty="0"/>
              <a:t>에서</a:t>
            </a:r>
            <a:r>
              <a:rPr lang="en-US" altLang="ko-KR" sz="800" dirty="0"/>
              <a:t>)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C:\Users\Public\Documents&gt; </a:t>
            </a:r>
            <a:r>
              <a:rPr lang="en-US" altLang="ko-KR" sz="800" dirty="0">
                <a:solidFill>
                  <a:srgbClr val="FF0000"/>
                </a:solidFill>
              </a:rPr>
              <a:t>cd </a:t>
            </a:r>
            <a:r>
              <a:rPr lang="en-US" altLang="ko-KR" sz="800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\\wsl$\docker-desktop-data\version-pack-data\community\docker\volumes\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</a:t>
            </a:r>
            <a:r>
              <a:rPr lang="en-US" altLang="ko-KR" sz="800" dirty="0" err="1">
                <a:solidFill>
                  <a:schemeClr val="bg2"/>
                </a:solidFill>
              </a:rPr>
              <a:t>Microsoft.PowerShell.Core</a:t>
            </a:r>
            <a:r>
              <a:rPr lang="en-US" altLang="ko-KR" sz="800" dirty="0">
                <a:solidFill>
                  <a:schemeClr val="bg2"/>
                </a:solidFill>
              </a:rPr>
              <a:t>\</a:t>
            </a:r>
            <a:r>
              <a:rPr lang="en-US" altLang="ko-KR" sz="800" dirty="0" err="1">
                <a:solidFill>
                  <a:schemeClr val="bg2"/>
                </a:solidFill>
              </a:rPr>
              <a:t>FileSystem</a:t>
            </a:r>
            <a:r>
              <a:rPr lang="en-US" altLang="ko-KR" sz="800" dirty="0">
                <a:solidFill>
                  <a:schemeClr val="bg2"/>
                </a:solidFill>
              </a:rPr>
              <a:t>::\\</a:t>
            </a:r>
            <a:r>
              <a:rPr lang="en-US" altLang="ko-KR" sz="800" dirty="0" err="1">
                <a:solidFill>
                  <a:schemeClr val="bg2"/>
                </a:solidFill>
              </a:rPr>
              <a:t>wsl</a:t>
            </a:r>
            <a:r>
              <a:rPr lang="en-US" altLang="ko-KR" sz="800" dirty="0">
                <a:solidFill>
                  <a:schemeClr val="bg2"/>
                </a:solidFill>
              </a:rPr>
              <a:t>$\docker-desktop-data\version-pack-data\community\docker\volumes&gt; </a:t>
            </a:r>
            <a:r>
              <a:rPr lang="en-US" altLang="ko-KR" sz="800" dirty="0" err="1">
                <a:solidFill>
                  <a:schemeClr val="bg2"/>
                </a:solidFill>
              </a:rPr>
              <a:t>dir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    </a:t>
            </a:r>
            <a:r>
              <a:rPr lang="ko-KR" altLang="en-US" sz="800" dirty="0">
                <a:solidFill>
                  <a:schemeClr val="bg2"/>
                </a:solidFill>
              </a:rPr>
              <a:t>디렉터리</a:t>
            </a:r>
            <a:r>
              <a:rPr lang="en-US" altLang="ko-KR" sz="800" dirty="0">
                <a:solidFill>
                  <a:schemeClr val="bg2"/>
                </a:solidFill>
              </a:rPr>
              <a:t>: \\wsl$\docker-desktop-data\version-pack-data\community\docker\volumes</a:t>
            </a: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Mode                 </a:t>
            </a:r>
            <a:r>
              <a:rPr lang="en-US" altLang="ko-KR" sz="800" dirty="0" err="1">
                <a:solidFill>
                  <a:schemeClr val="bg2"/>
                </a:solidFill>
              </a:rPr>
              <a:t>LastWriteTime</a:t>
            </a:r>
            <a:r>
              <a:rPr lang="en-US" altLang="ko-KR" sz="800" dirty="0">
                <a:solidFill>
                  <a:schemeClr val="bg2"/>
                </a:solidFill>
              </a:rPr>
              <a:t>         Length Name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                 -------------         ------ ----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22106252766b8961e69f994bc0837d93dca3d83a504849b4f54d2f895be8c35d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-----l      2022-01-13   </a:t>
            </a:r>
            <a:r>
              <a:rPr lang="ko-KR" altLang="en-US" sz="800" dirty="0">
                <a:solidFill>
                  <a:schemeClr val="bg2"/>
                </a:solidFill>
              </a:rPr>
              <a:t>오후 </a:t>
            </a:r>
            <a:r>
              <a:rPr lang="en-US" altLang="ko-KR" sz="800" dirty="0">
                <a:solidFill>
                  <a:schemeClr val="bg2"/>
                </a:solidFill>
              </a:rPr>
              <a:t>8:17              0 </a:t>
            </a:r>
            <a:r>
              <a:rPr lang="en-US" altLang="ko-KR" sz="800" dirty="0" err="1">
                <a:solidFill>
                  <a:schemeClr val="bg2"/>
                </a:solidFill>
              </a:rPr>
              <a:t>backingFsBlockDev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32768 </a:t>
            </a:r>
            <a:r>
              <a:rPr lang="en-US" altLang="ko-KR" sz="800" dirty="0" err="1">
                <a:solidFill>
                  <a:schemeClr val="bg2"/>
                </a:solidFill>
              </a:rPr>
              <a:t>metadata.db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8478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path(Docker Desktop)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E7B05-E622-43B6-8FB4-D1845D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030386"/>
            <a:ext cx="3872824" cy="2195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9B06A6-4FEA-4E65-AAFF-3FFBFD7B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78" y="1030386"/>
            <a:ext cx="4764522" cy="2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(docker compose </a:t>
            </a:r>
            <a:r>
              <a:rPr lang="ko-KR" altLang="en-US" dirty="0"/>
              <a:t>와 </a:t>
            </a:r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https://meetup.toast.com/posts/277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(docker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docker compose </a:t>
            </a:r>
            <a:r>
              <a:rPr lang="ko-KR" altLang="en-US" dirty="0">
                <a:solidFill>
                  <a:schemeClr val="tx1"/>
                </a:solidFill>
              </a:rPr>
              <a:t>명령어 정리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https://dockerlabs.collabnix.com/docker/cheatsheet/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More references docker compose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936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 It leverages a declarative configuration file which describes all your software requirements, packages, operating system configuration, users, and more.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aims to mirror production environments by providing the same operating system, packages, users, and configurations, all while giving users the flexibility to use their favorite editor, IDE, and browser.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works on Mac, Linux, Windows, and more.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7BDAB-B37A-4C2F-BA91-C625481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6" y="3341589"/>
            <a:ext cx="2857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VirtualBox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Vmware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Docker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Hyper-v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libvirt</a:t>
            </a:r>
            <a:r>
              <a:rPr lang="ko-KR" altLang="en-US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 </a:t>
            </a:r>
            <a:r>
              <a:rPr lang="en-US" altLang="ko-KR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(on LXC, KVM/QEMU, Xen, VMWare ESX)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Providers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D0200EA-833F-4138-8252-BFB8F374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163" y="3280877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38C75-6B01-4619-8D75-E3E85AFFE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82" y="3280877"/>
            <a:ext cx="914400" cy="914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D635F51-076C-404C-9CD9-B52200BC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21" y="3280877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0711B-F343-4EB2-9F29-B9651A611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160" y="3063800"/>
            <a:ext cx="1816792" cy="12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Base OS, Base OS + packages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Boxes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20BCC2-9674-449A-8E51-57783C65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4" y="1262716"/>
            <a:ext cx="5463552" cy="3606482"/>
          </a:xfrm>
          <a:prstGeom prst="rect">
            <a:avLst/>
          </a:prstGeom>
        </p:spPr>
      </p:pic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4471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Vagrant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초기화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init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설정 변경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Vagrantfile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b="0" i="0" dirty="0">
                <a:solidFill>
                  <a:srgbClr val="343536"/>
                </a:solidFill>
                <a:effectLst/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on</a:t>
            </a: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(vagrant up)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접속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ssh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off(vagrant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halt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삭제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destroy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Box Provision Procedures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83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$ cd docker-k8s-hands-on/lab/day1/lab4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init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sz="1000" dirty="0"/>
              <a:t>$ vi </a:t>
            </a:r>
            <a:r>
              <a:rPr lang="en-US" altLang="ko-KR" sz="1000" dirty="0" err="1"/>
              <a:t>Vagrantfile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up</a:t>
            </a:r>
          </a:p>
          <a:p>
            <a:pPr marL="152400" indent="0">
              <a:buNone/>
            </a:pPr>
            <a:r>
              <a:rPr lang="en-US" altLang="ko-KR" sz="1000" dirty="0"/>
              <a:t># VirtualBox </a:t>
            </a:r>
            <a:r>
              <a:rPr lang="ko-KR" altLang="en-US" sz="1000" dirty="0"/>
              <a:t>에서 생성된 가상머신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또는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status</a:t>
            </a:r>
            <a:br>
              <a:rPr lang="en-US" altLang="ko-KR" sz="1000" dirty="0"/>
            </a:br>
            <a:r>
              <a:rPr lang="en-US" altLang="ko-KR" sz="1000" dirty="0"/>
              <a:t>Current machine states: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>
                <a:highlight>
                  <a:srgbClr val="FFFF00"/>
                </a:highlight>
              </a:rPr>
              <a:t>default</a:t>
            </a:r>
            <a:r>
              <a:rPr lang="en-US" altLang="ko-KR" sz="1000" dirty="0"/>
              <a:t>                   running (</a:t>
            </a:r>
            <a:r>
              <a:rPr lang="en-US" altLang="ko-KR" sz="1000" dirty="0" err="1"/>
              <a:t>virtualbox</a:t>
            </a:r>
            <a:r>
              <a:rPr lang="en-US" altLang="ko-KR" sz="1000" dirty="0"/>
              <a:t>)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The VM is running. To stop this VM, you can run `vagrant halt` to</a:t>
            </a:r>
          </a:p>
          <a:p>
            <a:pPr marL="152400" indent="0">
              <a:buNone/>
            </a:pPr>
            <a:r>
              <a:rPr lang="en-US" altLang="ko-KR" sz="1000" dirty="0"/>
              <a:t>shut it down forcefully, or you can run `vagrant suspend` to simply</a:t>
            </a:r>
          </a:p>
          <a:p>
            <a:pPr marL="152400" indent="0">
              <a:buNone/>
            </a:pPr>
            <a:r>
              <a:rPr lang="en-US" altLang="ko-KR" sz="1000" dirty="0"/>
              <a:t>suspend the virtual machine. In either case, to restart it again,</a:t>
            </a:r>
          </a:p>
          <a:p>
            <a:pPr marL="152400" indent="0">
              <a:buNone/>
            </a:pPr>
            <a:r>
              <a:rPr lang="en-US" altLang="ko-KR" sz="1000" dirty="0"/>
              <a:t>simply run `vagrant up`.</a:t>
            </a:r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가상머신 진입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ssh</a:t>
            </a:r>
            <a:r>
              <a:rPr lang="en-US" altLang="ko-KR" sz="1000" dirty="0">
                <a:highlight>
                  <a:srgbClr val="FFFF00"/>
                </a:highlight>
              </a:rPr>
              <a:t> default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cat /</a:t>
            </a:r>
            <a:r>
              <a:rPr lang="en-US" altLang="ko-KR" sz="1000" dirty="0" err="1">
                <a:highlight>
                  <a:srgbClr val="FFFF00"/>
                </a:highlight>
              </a:rPr>
              <a:t>etc</a:t>
            </a:r>
            <a:r>
              <a:rPr lang="en-US" altLang="ko-KR" sz="1000" dirty="0">
                <a:highlight>
                  <a:srgbClr val="FFFF00"/>
                </a:highlight>
              </a:rPr>
              <a:t>/</a:t>
            </a:r>
            <a:r>
              <a:rPr lang="en-US" altLang="ko-KR" sz="1000" dirty="0" err="1">
                <a:highlight>
                  <a:srgbClr val="FFFF00"/>
                </a:highlight>
              </a:rPr>
              <a:t>redhat</a:t>
            </a:r>
            <a:r>
              <a:rPr lang="en-US" altLang="ko-KR" sz="1000" dirty="0">
                <a:highlight>
                  <a:srgbClr val="FFFF00"/>
                </a:highlight>
              </a:rPr>
              <a:t>-release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Vagrantfile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설정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616753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주의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PowerShell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에서는 커맨드가 정상 작동하나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WSL Ubuntu 20-04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쉘에서는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를 설치해야 한다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.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6047EB-917E-46FC-BF1D-DA331A9D2B40}"/>
              </a:ext>
            </a:extLst>
          </p:cNvPr>
          <p:cNvSpPr/>
          <p:nvPr/>
        </p:nvSpPr>
        <p:spPr>
          <a:xfrm>
            <a:off x="4468725" y="1231730"/>
            <a:ext cx="4483473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-*- mode: ruby -*-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vi: set ft=ruby :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All Vagrant configuration is done below. The "2" in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Vagrant.configure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configures the configuration version (we support older styles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backwards compatibility). Please don't change it unless you know what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you're doing.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Vagrant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.configure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most common configuration options are documented and commented below.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a complete reference, please see the online documentation 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https://docs.vagrantup.com.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Every Vagrant development environment requires a box. You can search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boxes at https://vagrantcloud.com/search.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config.vm.box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"bento/centos-7.7"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7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Oracle</a:t>
            </a:r>
            <a:r>
              <a:rPr lang="ko-KR" altLang="en-US" sz="1000" dirty="0"/>
              <a:t> </a:t>
            </a:r>
            <a:r>
              <a:rPr lang="en-US" altLang="ko-KR" sz="1000" dirty="0"/>
              <a:t>VM</a:t>
            </a:r>
            <a:r>
              <a:rPr lang="ko-KR" altLang="en-US" sz="1000" dirty="0"/>
              <a:t> </a:t>
            </a:r>
            <a:r>
              <a:rPr lang="en-US" altLang="ko-KR" sz="1000" dirty="0"/>
              <a:t>VirtualBox</a:t>
            </a:r>
            <a:r>
              <a:rPr lang="ko-KR" altLang="en-US" sz="1000" dirty="0"/>
              <a:t> 관리자에서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ko-KR" altLang="en-US" sz="1000" dirty="0"/>
              <a:t>파일 </a:t>
            </a:r>
            <a:r>
              <a:rPr lang="en-US" altLang="ko-KR" sz="1000" dirty="0"/>
              <a:t>-&gt;  </a:t>
            </a:r>
            <a:r>
              <a:rPr lang="ko-KR" altLang="en-US" sz="1000" dirty="0"/>
              <a:t>호스트 네트워크 관리자 선택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DHCP </a:t>
            </a:r>
            <a:r>
              <a:rPr lang="ko-KR" altLang="en-US" sz="1000" dirty="0">
                <a:highlight>
                  <a:srgbClr val="FFFF00"/>
                </a:highlight>
              </a:rPr>
              <a:t>서버 </a:t>
            </a:r>
            <a:r>
              <a:rPr lang="en-US" altLang="ko-KR" sz="1000" dirty="0">
                <a:highlight>
                  <a:srgbClr val="FFFF00"/>
                </a:highlight>
              </a:rPr>
              <a:t>: </a:t>
            </a:r>
            <a:r>
              <a:rPr lang="ko-KR" altLang="en-US" sz="1000" dirty="0">
                <a:highlight>
                  <a:srgbClr val="FFFF00"/>
                </a:highlight>
              </a:rPr>
              <a:t>사용함 </a:t>
            </a:r>
            <a:r>
              <a:rPr lang="ko-KR" altLang="en-US" sz="1000" dirty="0" err="1">
                <a:highlight>
                  <a:srgbClr val="FFFF00"/>
                </a:highlight>
              </a:rPr>
              <a:t>언체크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IPv4 </a:t>
            </a:r>
            <a:r>
              <a:rPr lang="ko-KR" altLang="en-US" sz="1000" dirty="0">
                <a:highlight>
                  <a:srgbClr val="FFFF00"/>
                </a:highlight>
              </a:rPr>
              <a:t>주소 </a:t>
            </a:r>
            <a:r>
              <a:rPr lang="en-US" altLang="ko-KR" sz="1000" dirty="0">
                <a:highlight>
                  <a:srgbClr val="FFFF00"/>
                </a:highlight>
              </a:rPr>
              <a:t>: 192.168.1.1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(!)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호스트 네트워크가 작동하지 않을 때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CF4A5-B5F7-4FE0-83B8-86A97411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75" y="1167090"/>
            <a:ext cx="5865350" cy="35009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6759F1-02C4-4757-BD37-B96A790D242B}"/>
              </a:ext>
            </a:extLst>
          </p:cNvPr>
          <p:cNvSpPr/>
          <p:nvPr/>
        </p:nvSpPr>
        <p:spPr>
          <a:xfrm>
            <a:off x="8238931" y="2015412"/>
            <a:ext cx="609794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3AE51-83A0-42DF-B48B-A1FA2D2B5590}"/>
              </a:ext>
            </a:extLst>
          </p:cNvPr>
          <p:cNvSpPr/>
          <p:nvPr/>
        </p:nvSpPr>
        <p:spPr>
          <a:xfrm>
            <a:off x="4444972" y="3503317"/>
            <a:ext cx="824859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8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k8s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노드 구성을 위한 </a:t>
            </a:r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Vagrantfile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Compose file format vs Docker Engine versions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2C516-2A19-48BC-9A35-AC62F736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" y="1030386"/>
            <a:ext cx="5054277" cy="3637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2A5F0C-352A-4149-82E9-F63A77E6F2F9}"/>
              </a:ext>
            </a:extLst>
          </p:cNvPr>
          <p:cNvSpPr/>
          <p:nvPr/>
        </p:nvSpPr>
        <p:spPr>
          <a:xfrm>
            <a:off x="242316" y="1484986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AE447A-F027-4A6E-A08B-C4D303CF5D59}"/>
              </a:ext>
            </a:extLst>
          </p:cNvPr>
          <p:cNvSpPr/>
          <p:nvPr/>
        </p:nvSpPr>
        <p:spPr>
          <a:xfrm>
            <a:off x="242316" y="3274467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6195228" y="1231730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47D398-698A-411B-8F81-FA2BDF54FB17}"/>
              </a:ext>
            </a:extLst>
          </p:cNvPr>
          <p:cNvCxnSpPr>
            <a:cxnSpLocks/>
          </p:cNvCxnSpPr>
          <p:nvPr/>
        </p:nvCxnSpPr>
        <p:spPr>
          <a:xfrm flipV="1">
            <a:off x="5208422" y="1869033"/>
            <a:ext cx="1093014" cy="365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57032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6409</TotalTime>
  <Words>1214</Words>
  <Application>Microsoft Office PowerPoint</Application>
  <PresentationFormat>화면 슬라이드 쇼(16:9)</PresentationFormat>
  <Paragraphs>269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Calibri</vt:lpstr>
      <vt:lpstr>Georgia</vt:lpstr>
      <vt:lpstr>Bigshot One</vt:lpstr>
      <vt:lpstr>Nunito</vt:lpstr>
      <vt:lpstr>맑은 고딕</vt:lpstr>
      <vt:lpstr>metro-web</vt:lpstr>
      <vt:lpstr>Roboto Condensed Light</vt:lpstr>
      <vt:lpstr>맑은 고딕</vt:lpstr>
      <vt:lpstr>Consolas</vt:lpstr>
      <vt:lpstr>Arial</vt:lpstr>
      <vt:lpstr>Korean Minimalist Style Pitch Deck by Slidesgo</vt:lpstr>
      <vt:lpstr>Docker  Kubernetes</vt:lpstr>
      <vt:lpstr>Vagrant</vt:lpstr>
      <vt:lpstr>Vagrant Providers</vt:lpstr>
      <vt:lpstr>Vagrant Boxes</vt:lpstr>
      <vt:lpstr>Box Provision Procedures</vt:lpstr>
      <vt:lpstr>Vagrantfile 설정</vt:lpstr>
      <vt:lpstr>(!) 호스트 네트워크가 작동하지 않을 때</vt:lpstr>
      <vt:lpstr>k8s 노드 구성을 위한 Vagrantfile </vt:lpstr>
      <vt:lpstr>Compose file format vs Docker Engine versions</vt:lpstr>
      <vt:lpstr>Environment Variables &amp; run</vt:lpstr>
      <vt:lpstr>Split Environments</vt:lpstr>
      <vt:lpstr>Simple Application #1</vt:lpstr>
      <vt:lpstr>Simple Application #2</vt:lpstr>
      <vt:lpstr>Simple Application #2</vt:lpstr>
      <vt:lpstr>Docker volume mount path(console)</vt:lpstr>
      <vt:lpstr>Docker volume mount path(Docker Desktop)</vt:lpstr>
      <vt:lpstr>More references docker compose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134</cp:revision>
  <dcterms:modified xsi:type="dcterms:W3CDTF">2022-01-14T11:09:46Z</dcterms:modified>
</cp:coreProperties>
</file>